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4" y="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01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75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36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99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38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93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45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7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6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91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10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1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8972D7F-AC61-4408-8B7F-AE786EB5D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56F82-DB9E-46C3-AD75-E0FCEAAD7020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9185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4D5557-7448-4401-98C3-B10D656CD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C72EA-5249-4643-BF20-C18778097C5B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99887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3BED008-9F7C-4F7E-A007-506F362FC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FBCE3-BDB9-401A-A235-F704F39E21C0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9758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2B013CB-28D8-4297-AC59-4DFB7E60A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7B373-4327-4A97-B79F-7E985CE70C19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89337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2398242-A3D1-4942-AE9A-03B17BB13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659CE0-1BD3-4B15-B6A3-43B9724CF0AD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29977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5C8D20-DEF0-4E24-B835-6997FAFD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79732-4F62-4145-A4A8-9988AE6E8E6A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70785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31482CA-DF0A-4197-8C6D-F4F3C523E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0D394-3AC1-4880-ACC4-A9CD3CED8ABB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67911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5CD1C27-93C2-47B8-AB59-D93445BC6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8062B-6AA1-4105-88CD-C1268096C0CC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4E305-81A9-462A-AD4A-840EF138DE54}"/>
              </a:ext>
            </a:extLst>
          </p:cNvPr>
          <p:cNvSpPr txBox="1"/>
          <p:nvPr/>
        </p:nvSpPr>
        <p:spPr>
          <a:xfrm>
            <a:off x="1282840" y="574430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37625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1</cp:revision>
  <dcterms:created xsi:type="dcterms:W3CDTF">2023-10-04T03:16:09Z</dcterms:created>
  <dcterms:modified xsi:type="dcterms:W3CDTF">2023-10-04T03:18:43Z</dcterms:modified>
</cp:coreProperties>
</file>