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3" r:id="rId5"/>
    <p:sldId id="262" r:id="rId6"/>
    <p:sldId id="261" r:id="rId7"/>
    <p:sldId id="259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35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EAEC-794B-4AB3-9ED4-4F159F2B8874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96B6-7720-4F13-8820-6A9083BF5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97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EAEC-794B-4AB3-9ED4-4F159F2B8874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96B6-7720-4F13-8820-6A9083BF5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84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EAEC-794B-4AB3-9ED4-4F159F2B8874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96B6-7720-4F13-8820-6A9083BF5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85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EAEC-794B-4AB3-9ED4-4F159F2B8874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96B6-7720-4F13-8820-6A9083BF5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42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EAEC-794B-4AB3-9ED4-4F159F2B8874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96B6-7720-4F13-8820-6A9083BF5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44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EAEC-794B-4AB3-9ED4-4F159F2B8874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96B6-7720-4F13-8820-6A9083BF5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51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EAEC-794B-4AB3-9ED4-4F159F2B8874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96B6-7720-4F13-8820-6A9083BF5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30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EAEC-794B-4AB3-9ED4-4F159F2B8874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96B6-7720-4F13-8820-6A9083BF5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630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EAEC-794B-4AB3-9ED4-4F159F2B8874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96B6-7720-4F13-8820-6A9083BF5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48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EAEC-794B-4AB3-9ED4-4F159F2B8874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96B6-7720-4F13-8820-6A9083BF5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21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EAEC-794B-4AB3-9ED4-4F159F2B8874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96B6-7720-4F13-8820-6A9083BF5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71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EAEC-794B-4AB3-9ED4-4F159F2B8874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F96B6-7720-4F13-8820-6A9083BF5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5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FEA113F-118C-45AB-9538-D5C26754C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388481-2150-4419-BB5D-2A53216630B3}"/>
              </a:ext>
            </a:extLst>
          </p:cNvPr>
          <p:cNvSpPr txBox="1"/>
          <p:nvPr/>
        </p:nvSpPr>
        <p:spPr>
          <a:xfrm>
            <a:off x="3734270" y="305966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93610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D207EB8-70CC-4BB1-9F1B-5ECD431EC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275195-E381-41EF-89AF-DB89E1E3EBAE}"/>
              </a:ext>
            </a:extLst>
          </p:cNvPr>
          <p:cNvSpPr txBox="1"/>
          <p:nvPr/>
        </p:nvSpPr>
        <p:spPr>
          <a:xfrm>
            <a:off x="3734270" y="305966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94608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2A1BCE5-3E55-4745-BFF8-8E700B4F2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3778A-9B35-4235-B86D-4E3CA7059A74}"/>
              </a:ext>
            </a:extLst>
          </p:cNvPr>
          <p:cNvSpPr txBox="1"/>
          <p:nvPr/>
        </p:nvSpPr>
        <p:spPr>
          <a:xfrm>
            <a:off x="3734270" y="305966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45250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D28F705-134F-465F-A6D4-B96DA372D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D020B-9D15-4818-A1CD-55957665D986}"/>
              </a:ext>
            </a:extLst>
          </p:cNvPr>
          <p:cNvSpPr txBox="1"/>
          <p:nvPr/>
        </p:nvSpPr>
        <p:spPr>
          <a:xfrm>
            <a:off x="3734270" y="305966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58527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5D77CAE-692A-4EC1-BB81-C08F7A49D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BC78B4-C9A4-4425-A6AF-71B413E0606B}"/>
              </a:ext>
            </a:extLst>
          </p:cNvPr>
          <p:cNvSpPr txBox="1"/>
          <p:nvPr/>
        </p:nvSpPr>
        <p:spPr>
          <a:xfrm>
            <a:off x="3734270" y="305966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49794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1F85BA-5FBE-49E1-A1D7-C2E4AEC12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7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022FA60-0258-42A1-932B-AA0ECD750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1B3D3C-4AE8-4059-AE5D-D11D7468338D}"/>
              </a:ext>
            </a:extLst>
          </p:cNvPr>
          <p:cNvSpPr txBox="1"/>
          <p:nvPr/>
        </p:nvSpPr>
        <p:spPr>
          <a:xfrm>
            <a:off x="3734270" y="305966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57705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902BC-E524-42BE-854E-DAECBFA7F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1D0166-0800-4A2C-AAFE-7F4DC0F585D2}"/>
              </a:ext>
            </a:extLst>
          </p:cNvPr>
          <p:cNvSpPr txBox="1"/>
          <p:nvPr/>
        </p:nvSpPr>
        <p:spPr>
          <a:xfrm>
            <a:off x="3734270" y="305966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9A12C-0101-47FB-9333-1C16B2733900}"/>
              </a:ext>
            </a:extLst>
          </p:cNvPr>
          <p:cNvSpPr txBox="1"/>
          <p:nvPr/>
        </p:nvSpPr>
        <p:spPr>
          <a:xfrm>
            <a:off x="2058811" y="569081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내용 삽입 공간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764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24</Words>
  <Application>Microsoft Office PowerPoint</Application>
  <PresentationFormat>화면 슬라이드 쇼(4:3)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WIN10</dc:creator>
  <cp:lastModifiedBy>WIN10</cp:lastModifiedBy>
  <cp:revision>1</cp:revision>
  <dcterms:created xsi:type="dcterms:W3CDTF">2023-09-04T01:03:15Z</dcterms:created>
  <dcterms:modified xsi:type="dcterms:W3CDTF">2023-09-04T01:06:20Z</dcterms:modified>
</cp:coreProperties>
</file>