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04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45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3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03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88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29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12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86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98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60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4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3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BF7B413-AB91-A026-40E9-5B382A795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74E841-D922-2BB1-F03D-5B3EE9CF8B33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37996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DF7C678-BB95-9046-A432-DB35D4DF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FC9F8-EB76-C960-6E28-70ED225BC576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22667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7CD4C8C-B623-F33B-86DD-5F62353ED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71F49-4FAB-3737-88D9-69AAD7857089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30178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463ECAB-32FA-32D6-282C-CD6B98CBA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63A60-4887-D483-FB9C-B786A10B0D16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81091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89E144B-AFB3-CB8D-1578-32C189767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C03BD-0D38-6EEC-3FD9-50D1E394A81E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54107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F4D98F0-A99C-ED67-6A4C-DC5871278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4F31F-1A78-D05D-43DF-A060DBBEA948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11119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363BD64-FC67-6B8C-1949-B33D25E74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95378-FCC3-1F87-2B76-769708B6F917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11495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7281962-932C-A062-6FDC-4E8C1BA01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517"/>
            <a:ext cx="9144000" cy="646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D2352-2819-0DB1-A39F-DC7F65AD5190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64F7D-17E8-E45B-60A0-84AA58A1E6C0}"/>
              </a:ext>
            </a:extLst>
          </p:cNvPr>
          <p:cNvSpPr txBox="1"/>
          <p:nvPr/>
        </p:nvSpPr>
        <p:spPr>
          <a:xfrm>
            <a:off x="3495675" y="5681663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7521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LUK</dc:creator>
  <cp:lastModifiedBy>LUK</cp:lastModifiedBy>
  <cp:revision>3</cp:revision>
  <dcterms:created xsi:type="dcterms:W3CDTF">2023-07-26T08:59:06Z</dcterms:created>
  <dcterms:modified xsi:type="dcterms:W3CDTF">2023-07-26T09:04:30Z</dcterms:modified>
</cp:coreProperties>
</file>