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76" y="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59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90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6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9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8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9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68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6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0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41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5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786E82B-568E-447E-83BA-8FF12DB6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0C4A4-E7AF-4EDA-88CD-C23A78E1031C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40063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804BEB6-C6AC-43CC-A1F7-70BFA1AB5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FAD3-058B-49CE-9D83-860253825FDE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94503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9899A21-D023-4BF9-A5DE-79EF1E5A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FE8B4-4D5E-4592-82DC-8103E700577F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01338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C5E32E4-A9D3-4529-AB2D-ECDF18F22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31860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0CC24B-96DF-4456-995C-620360B5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14950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057B64B-B3C9-407D-882A-CC679A299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04848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182C04A-077D-4F98-AE1F-D30F577AD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01799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91F5D1-C064-4ECE-8D1C-7D6090B8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442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5A617-9362-4D57-82CD-823975F0A52C}"/>
              </a:ext>
            </a:extLst>
          </p:cNvPr>
          <p:cNvSpPr txBox="1"/>
          <p:nvPr/>
        </p:nvSpPr>
        <p:spPr>
          <a:xfrm>
            <a:off x="3734270" y="576713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내용 </a:t>
            </a:r>
            <a:r>
              <a:rPr lang="ko-KR" altLang="en-US" dirty="0"/>
              <a:t>삽입 공간</a:t>
            </a:r>
          </a:p>
        </p:txBody>
      </p:sp>
    </p:spTree>
    <p:extLst>
      <p:ext uri="{BB962C8B-B14F-4D97-AF65-F5344CB8AC3E}">
        <p14:creationId xmlns:p14="http://schemas.microsoft.com/office/powerpoint/2010/main" val="295623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2</cp:revision>
  <dcterms:created xsi:type="dcterms:W3CDTF">2023-11-17T06:51:53Z</dcterms:created>
  <dcterms:modified xsi:type="dcterms:W3CDTF">2023-11-17T07:06:13Z</dcterms:modified>
</cp:coreProperties>
</file>