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57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1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7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8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2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8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88E48F9-A032-40D6-B161-AD144EBB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E7C34-9F12-440A-9C0A-CD8097A132BE}"/>
              </a:ext>
            </a:extLst>
          </p:cNvPr>
          <p:cNvSpPr txBox="1"/>
          <p:nvPr/>
        </p:nvSpPr>
        <p:spPr>
          <a:xfrm>
            <a:off x="3908407" y="293653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4158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0B6C4E-DA60-4EC4-BB38-0E184506F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68E19-4D48-4809-9A00-A75163DDF1AB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5082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3F0071D-1F74-45F6-B312-73CC6D35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46FB8-0C08-4262-9C6A-DC39A6F3026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169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5CC2D77-C08E-4E44-9263-B997AFC2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2CCDF-26FF-422B-9599-B00DB32E80D3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911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8664929-CD89-4DE1-8B32-89EAAA90A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1AEC5-7A0A-40DC-8B66-AB897068FDE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413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A5611C6-E0AC-4564-AAB1-7F2DF31C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0B71F-6CDD-4FEF-9B91-C8F0EFF5CCE6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540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831FAA4-C755-4116-A3FF-AECA2D89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355ED-0356-47F9-843E-95F59AA24B04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694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55F4DF9-4914-40FD-84BC-FBD7D1EA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A5C45-338C-4109-B6FC-1B23E0B9341E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B6AF-CFA6-4616-AF15-8E3D7C4E1180}"/>
              </a:ext>
            </a:extLst>
          </p:cNvPr>
          <p:cNvSpPr txBox="1"/>
          <p:nvPr/>
        </p:nvSpPr>
        <p:spPr>
          <a:xfrm>
            <a:off x="2378311" y="566581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54182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2</cp:revision>
  <dcterms:created xsi:type="dcterms:W3CDTF">2024-01-16T07:30:41Z</dcterms:created>
  <dcterms:modified xsi:type="dcterms:W3CDTF">2024-01-16T07:35:05Z</dcterms:modified>
</cp:coreProperties>
</file>