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8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89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88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35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0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3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72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63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20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0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4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142F-B3BA-49C6-BAA3-51544608CC3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39D8-28F9-40F9-B69D-C4ADA611D2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3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A82BC6A-D952-96BC-62ED-70616911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2893A-ACAB-E8D6-8655-44FF55AFA113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2692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2B5389-D23B-3A8B-2B47-201FF38E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B0B08-94EF-A5D4-8918-622B83CDF95C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91549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D9D25E-A9C4-34B0-8BF4-E5C7F5F5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7A10A-77D5-841E-3B37-873030C38B90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70851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B5ED2FC-673A-52C5-45D1-1D1C00BDD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92D92-3BF3-708C-6D69-D281C76C2D42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6970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B5B526A-B0D4-9B52-C087-BA78D534D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D25600-50A5-46E2-0209-D0BF043089C1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7238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C32442-0B08-0CD7-32D3-684D2E6C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A9FD3-524A-5338-36EE-3897B6A0B287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11375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2C2688-D6FF-05EA-6E14-5AE754914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BC822-8A3A-75E1-FEA5-79D5937B1F8C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83612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BA42978-50AF-A578-900B-734A8BEAD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2A4A0-2342-C8A8-F953-836DF393EB9F}"/>
              </a:ext>
            </a:extLst>
          </p:cNvPr>
          <p:cNvSpPr txBox="1"/>
          <p:nvPr/>
        </p:nvSpPr>
        <p:spPr>
          <a:xfrm>
            <a:off x="3734270" y="286338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30465-DF1B-13EE-45DB-C5C7AC1F1CA6}"/>
              </a:ext>
            </a:extLst>
          </p:cNvPr>
          <p:cNvSpPr txBox="1"/>
          <p:nvPr/>
        </p:nvSpPr>
        <p:spPr>
          <a:xfrm>
            <a:off x="2487774" y="56745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FD8E9-92B6-2F5E-43EC-163C86762E71}"/>
              </a:ext>
            </a:extLst>
          </p:cNvPr>
          <p:cNvSpPr txBox="1"/>
          <p:nvPr/>
        </p:nvSpPr>
        <p:spPr>
          <a:xfrm>
            <a:off x="3529886" y="732391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49660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29</Words>
  <Application>Microsoft Office PowerPoint</Application>
  <PresentationFormat>화면 슬라이드 쇼(4:3)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권다은</dc:creator>
  <cp:lastModifiedBy>권다은</cp:lastModifiedBy>
  <cp:revision>2</cp:revision>
  <dcterms:created xsi:type="dcterms:W3CDTF">2023-04-11T02:43:38Z</dcterms:created>
  <dcterms:modified xsi:type="dcterms:W3CDTF">2023-04-11T02:51:27Z</dcterms:modified>
</cp:coreProperties>
</file>