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2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46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39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79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96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56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67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82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4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01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90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2F94-8EA1-428C-B0C9-7AE1D0DD7B82}" type="datetimeFigureOut">
              <a:rPr lang="ko-KR" altLang="en-US" smtClean="0"/>
              <a:t>2023-10-18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3929-3719-475A-BE18-94112CEBF1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23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3250F13-B90E-42F0-BDDA-4D9D521B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34264-6F02-4F89-A0B4-0800BD6EF9B2}"/>
              </a:ext>
            </a:extLst>
          </p:cNvPr>
          <p:cNvSpPr txBox="1"/>
          <p:nvPr/>
        </p:nvSpPr>
        <p:spPr>
          <a:xfrm>
            <a:off x="3964022" y="2996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4930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15F01A6-1105-432C-8796-190F3155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D84A9-DBFD-4BE9-A46C-9225458846EC}"/>
              </a:ext>
            </a:extLst>
          </p:cNvPr>
          <p:cNvSpPr txBox="1"/>
          <p:nvPr/>
        </p:nvSpPr>
        <p:spPr>
          <a:xfrm>
            <a:off x="3964022" y="2996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2472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EB42328-13FD-4597-B8FD-9EABE6B77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6E368-0DF2-47B3-98FA-6F9A2DD9C036}"/>
              </a:ext>
            </a:extLst>
          </p:cNvPr>
          <p:cNvSpPr txBox="1"/>
          <p:nvPr/>
        </p:nvSpPr>
        <p:spPr>
          <a:xfrm>
            <a:off x="3964022" y="2996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59535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3C9EA9-90F1-4576-8ADF-3BFEFC5E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6C443-1DE9-40EA-8F6D-9D6DA908807D}"/>
              </a:ext>
            </a:extLst>
          </p:cNvPr>
          <p:cNvSpPr txBox="1"/>
          <p:nvPr/>
        </p:nvSpPr>
        <p:spPr>
          <a:xfrm>
            <a:off x="3964022" y="2996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5019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13465E9-F2C3-415A-AE75-6E82CB4ED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B8E253-73C6-4EBA-AEF6-7792AC44D15B}"/>
              </a:ext>
            </a:extLst>
          </p:cNvPr>
          <p:cNvSpPr txBox="1"/>
          <p:nvPr/>
        </p:nvSpPr>
        <p:spPr>
          <a:xfrm>
            <a:off x="3964022" y="2996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37028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69537C7-B45F-4BA9-8CC9-462ED9F54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93F66-BCC4-465B-A749-012AE6C83297}"/>
              </a:ext>
            </a:extLst>
          </p:cNvPr>
          <p:cNvSpPr txBox="1"/>
          <p:nvPr/>
        </p:nvSpPr>
        <p:spPr>
          <a:xfrm>
            <a:off x="3964022" y="2996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91244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5B19B1-245A-46F8-9800-099794507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D5299D-69D6-4111-A976-A6E7923D3D24}"/>
              </a:ext>
            </a:extLst>
          </p:cNvPr>
          <p:cNvSpPr txBox="1"/>
          <p:nvPr/>
        </p:nvSpPr>
        <p:spPr>
          <a:xfrm>
            <a:off x="3964022" y="2996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16555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B30AE7C-179A-4FAD-B6DC-54859EC47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3D428-2E2A-4269-BD36-43374F285AEF}"/>
              </a:ext>
            </a:extLst>
          </p:cNvPr>
          <p:cNvSpPr txBox="1"/>
          <p:nvPr/>
        </p:nvSpPr>
        <p:spPr>
          <a:xfrm>
            <a:off x="3964022" y="2996119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DAF9B-3637-4FCB-B1C7-D8AA423DF4CF}"/>
              </a:ext>
            </a:extLst>
          </p:cNvPr>
          <p:cNvSpPr txBox="1"/>
          <p:nvPr/>
        </p:nvSpPr>
        <p:spPr>
          <a:xfrm>
            <a:off x="1100847" y="548802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내용 삽입 공간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790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1</cp:revision>
  <dcterms:created xsi:type="dcterms:W3CDTF">2023-10-18T05:11:04Z</dcterms:created>
  <dcterms:modified xsi:type="dcterms:W3CDTF">2023-10-18T05:20:12Z</dcterms:modified>
</cp:coreProperties>
</file>