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4" y="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01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75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3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3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45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7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9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1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4209-E5DD-43A7-AB94-3AF5C902C5B7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AF80-6A33-4451-A4F9-566660AE0C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1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98D0BB6-36F6-4EDC-AE6F-4C8670EBE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56F82-DB9E-46C3-AD75-E0FCEAAD7020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185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485E109-D5FC-43A3-9900-84D661D73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C72EA-5249-4643-BF20-C18778097C5B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9988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B1BFD9-E9EE-4109-B915-382DEA6DC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FBCE3-BDB9-401A-A235-F704F39E21C0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975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4EB2D2C-8C30-4B49-B90D-7DAE16F3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59CE0-1BD3-4B15-B6A3-43B9724CF0AD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9977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3F74E77-867C-4636-938C-85E64AF2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79732-4F62-4145-A4A8-9988AE6E8E6A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7078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4D5DCD-B76A-4DB2-A655-68932BD35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0D394-3AC1-4880-ACC4-A9CD3CED8ABB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67911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7C16F17-0DF0-49F0-84CA-CDC31D4C4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8062B-6AA1-4105-88CD-C1268096C0CC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37625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C2703F-7C98-4E22-A581-CDAF47B19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8062B-6AA1-4105-88CD-C1268096C0CC}"/>
              </a:ext>
            </a:extLst>
          </p:cNvPr>
          <p:cNvSpPr txBox="1"/>
          <p:nvPr/>
        </p:nvSpPr>
        <p:spPr>
          <a:xfrm>
            <a:off x="3672673" y="28587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279C5-893D-4333-8DA7-1192AF38D9C1}"/>
              </a:ext>
            </a:extLst>
          </p:cNvPr>
          <p:cNvSpPr txBox="1"/>
          <p:nvPr/>
        </p:nvSpPr>
        <p:spPr>
          <a:xfrm>
            <a:off x="1885741" y="571918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내용 </a:t>
            </a:r>
            <a:r>
              <a:rPr lang="ko-KR" altLang="en-US" dirty="0"/>
              <a:t>삽입 공간</a:t>
            </a:r>
          </a:p>
        </p:txBody>
      </p:sp>
    </p:spTree>
    <p:extLst>
      <p:ext uri="{BB962C8B-B14F-4D97-AF65-F5344CB8AC3E}">
        <p14:creationId xmlns:p14="http://schemas.microsoft.com/office/powerpoint/2010/main" val="190358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2</cp:revision>
  <dcterms:created xsi:type="dcterms:W3CDTF">2023-10-04T03:16:09Z</dcterms:created>
  <dcterms:modified xsi:type="dcterms:W3CDTF">2023-10-04T03:21:06Z</dcterms:modified>
</cp:coreProperties>
</file>