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91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92" y="6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057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7134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0915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0103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353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7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6803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873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243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9509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226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FB12B7-6DAC-4A83-92F3-0895BBADCD17}" type="datetimeFigureOut">
              <a:rPr lang="ko-KR" altLang="en-US" smtClean="0"/>
              <a:t>2024-01-16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D3EA-0D7E-4EC7-9470-1BA7D94DE40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8815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59409C70-B55D-472D-A10F-D45E250DF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4CE7C34-9F12-440A-9C0A-CD8097A132BE}"/>
              </a:ext>
            </a:extLst>
          </p:cNvPr>
          <p:cNvSpPr txBox="1"/>
          <p:nvPr/>
        </p:nvSpPr>
        <p:spPr>
          <a:xfrm>
            <a:off x="3908407" y="2936530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415849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67506B0-2780-4F22-939F-13E9A6042D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C068E19-4D48-4809-9A00-A75163DDF1AB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4508204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086A5781-0032-410D-8CBA-C233E4397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A846FB8-0C08-4262-9C6A-DC39A6F3026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61695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A7D65B6-C1C5-4D24-B641-2C2066460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E52CCDF-26FF-422B-9599-B00DB32E80D3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691163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5B5BB30-5A72-49CB-A0F6-95822EE293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01AEC5-7A0A-40DC-8B66-AB897068FDE1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141307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58C04AC7-08AF-48AB-9242-38D7DBED6E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0B71F-6CDD-4FEF-9B91-C8F0EFF5CCE6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2585400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FD5B2C8A-EB82-4BD9-BE0F-37A66B19E4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E355ED-0356-47F9-843E-95F59AA24B04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</p:spTree>
    <p:extLst>
      <p:ext uri="{BB962C8B-B14F-4D97-AF65-F5344CB8AC3E}">
        <p14:creationId xmlns:p14="http://schemas.microsoft.com/office/powerpoint/2010/main" val="35694068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383C5828-DF9E-459C-885A-60A46B9FC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6A5C45-338C-4109-B6FC-1B23E0B9341E}"/>
              </a:ext>
            </a:extLst>
          </p:cNvPr>
          <p:cNvSpPr txBox="1"/>
          <p:nvPr/>
        </p:nvSpPr>
        <p:spPr>
          <a:xfrm>
            <a:off x="3908407" y="2931305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/>
              <a:t>사진 삽입 공간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3EB6AF-CFA6-4616-AF15-8E3D7C4E1180}"/>
              </a:ext>
            </a:extLst>
          </p:cNvPr>
          <p:cNvSpPr txBox="1"/>
          <p:nvPr/>
        </p:nvSpPr>
        <p:spPr>
          <a:xfrm>
            <a:off x="2378311" y="5665811"/>
            <a:ext cx="1675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내용 삽입 공간</a:t>
            </a:r>
          </a:p>
        </p:txBody>
      </p:sp>
    </p:spTree>
    <p:extLst>
      <p:ext uri="{BB962C8B-B14F-4D97-AF65-F5344CB8AC3E}">
        <p14:creationId xmlns:p14="http://schemas.microsoft.com/office/powerpoint/2010/main" val="5418200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27</Words>
  <Application>Microsoft Office PowerPoint</Application>
  <PresentationFormat>화면 슬라이드 쇼(4:3)</PresentationFormat>
  <Paragraphs>9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색색깔깔</dc:creator>
  <cp:lastModifiedBy>색색깔깔</cp:lastModifiedBy>
  <cp:revision>1</cp:revision>
  <dcterms:created xsi:type="dcterms:W3CDTF">2024-01-16T07:30:41Z</dcterms:created>
  <dcterms:modified xsi:type="dcterms:W3CDTF">2024-01-16T07:33:12Z</dcterms:modified>
</cp:coreProperties>
</file>