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57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1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1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7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8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26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8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F126211-5B7D-4F61-A1A0-36F15F46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E7C34-9F12-440A-9C0A-CD8097A132BE}"/>
              </a:ext>
            </a:extLst>
          </p:cNvPr>
          <p:cNvSpPr txBox="1"/>
          <p:nvPr/>
        </p:nvSpPr>
        <p:spPr>
          <a:xfrm>
            <a:off x="3908407" y="293653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4158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97F4B51-280F-438E-BAD8-AF63E4C2F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68E19-4D48-4809-9A00-A75163DDF1AB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5082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82C9F9A-8483-4CA3-B9B7-D143467BD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46FB8-0C08-4262-9C6A-DC39A6F3026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1695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EB73C32-78FC-4D0A-BAA7-1EEF03A29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2CCDF-26FF-422B-9599-B00DB32E80D3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911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62EBADA-9FB5-4FF6-B9BE-EDC8F0C7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1AEC5-7A0A-40DC-8B66-AB897068FDE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413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B7C20F-94DB-4549-8DDF-1E174555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0B71F-6CDD-4FEF-9B91-C8F0EFF5CCE6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540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B507709-E6CA-4EF3-B43F-BAC0E8CBD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355ED-0356-47F9-843E-95F59AA24B04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56940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31C62B9-FEDB-4B1F-9541-759D9C37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A5C45-338C-4109-B6FC-1B23E0B9341E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B6AF-CFA6-4616-AF15-8E3D7C4E1180}"/>
              </a:ext>
            </a:extLst>
          </p:cNvPr>
          <p:cNvSpPr txBox="1"/>
          <p:nvPr/>
        </p:nvSpPr>
        <p:spPr>
          <a:xfrm>
            <a:off x="2378311" y="566581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54182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4</cp:revision>
  <dcterms:created xsi:type="dcterms:W3CDTF">2024-01-16T07:30:41Z</dcterms:created>
  <dcterms:modified xsi:type="dcterms:W3CDTF">2024-01-16T07:40:36Z</dcterms:modified>
</cp:coreProperties>
</file>