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28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4" y="1376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BC8CC6C-2E98-43D7-467E-67F5B620A4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546913-3E61-3882-F1F9-126D131F035A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FE5EA4-F985-F724-8CFD-D45829BF646D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D030F21-D9C9-9A9E-0FDE-A21EF9962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0F8AD10-6EC4-C6E8-1654-334FA6B465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447D8B1-848D-0F49-4C86-8049D840AA3E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9F6B544-36D1-102B-91C5-9A170F762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DC7083D-86AF-3997-EF1C-C5EBB550D82D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A36A9EB-8ECD-FC15-C8B3-186F0AE1A9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AEE102-1C20-7BF5-DFB1-A9D96AF2A41E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8868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E43AB49-8E72-448C-6441-EE5B742E9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315DAD-A293-CA7D-8779-6A748EB5AEF2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621816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25784B3-E348-7C4B-E649-19FB250702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381"/>
            <a:ext cx="10692384" cy="75620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05C224-6C72-988C-8C2E-188D00203503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65479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D9D9160B-1D6D-F446-CEC7-99323AB944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9"/>
            <a:ext cx="10693400" cy="75606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CCAEB2-E833-2BBA-1CFA-90F364EA58E3}"/>
              </a:ext>
            </a:extLst>
          </p:cNvPr>
          <p:cNvSpPr txBox="1"/>
          <p:nvPr/>
        </p:nvSpPr>
        <p:spPr>
          <a:xfrm>
            <a:off x="4508970" y="31718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76EE9F-486C-A239-6307-028F9F448242}"/>
              </a:ext>
            </a:extLst>
          </p:cNvPr>
          <p:cNvSpPr txBox="1"/>
          <p:nvPr/>
        </p:nvSpPr>
        <p:spPr>
          <a:xfrm>
            <a:off x="1079500" y="637222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10053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</Words>
  <Application>Microsoft Office PowerPoint</Application>
  <PresentationFormat>사용자 지정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LUK</cp:lastModifiedBy>
  <cp:revision>5</cp:revision>
  <dcterms:created xsi:type="dcterms:W3CDTF">2006-08-16T00:00:00Z</dcterms:created>
  <dcterms:modified xsi:type="dcterms:W3CDTF">2023-05-26T01:52:48Z</dcterms:modified>
</cp:coreProperties>
</file>