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57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13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91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10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53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7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80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7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24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5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26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81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B7E18B0-B863-4850-850C-2DF08F59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CE7C34-9F12-440A-9C0A-CD8097A132BE}"/>
              </a:ext>
            </a:extLst>
          </p:cNvPr>
          <p:cNvSpPr txBox="1"/>
          <p:nvPr/>
        </p:nvSpPr>
        <p:spPr>
          <a:xfrm>
            <a:off x="3908407" y="293653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41584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8E58A31-9633-4AEB-BDB5-42F16FF85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68E19-4D48-4809-9A00-A75163DDF1AB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45082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53FBF69-2B1B-4670-B714-6A4F4794C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846FB8-0C08-4262-9C6A-DC39A6F30261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61695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9F75E39-F79E-4F32-96DB-BF39844BE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2CCDF-26FF-422B-9599-B00DB32E80D3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69116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1D94AF2-6FDD-4FB9-895E-FDF702BFB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01AEC5-7A0A-40DC-8B66-AB897068FDE1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4130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78EEDC33-9383-4CFF-9F02-C3FD0A678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50B71F-6CDD-4FEF-9B91-C8F0EFF5CCE6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58540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C10E372-CFCA-40F6-AB2B-ECC8B4090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355ED-0356-47F9-843E-95F59AA24B04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56940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02D0A93-BB00-4712-A50B-C48AE3E75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6A5C45-338C-4109-B6FC-1B23E0B9341E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EB6AF-CFA6-4616-AF15-8E3D7C4E1180}"/>
              </a:ext>
            </a:extLst>
          </p:cNvPr>
          <p:cNvSpPr txBox="1"/>
          <p:nvPr/>
        </p:nvSpPr>
        <p:spPr>
          <a:xfrm>
            <a:off x="2378311" y="5665811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54182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색색깔깔</dc:creator>
  <cp:lastModifiedBy>색색깔깔</cp:lastModifiedBy>
  <cp:revision>3</cp:revision>
  <dcterms:created xsi:type="dcterms:W3CDTF">2024-01-16T07:30:41Z</dcterms:created>
  <dcterms:modified xsi:type="dcterms:W3CDTF">2024-01-16T07:37:43Z</dcterms:modified>
</cp:coreProperties>
</file>