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4" y="9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01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75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36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99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38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93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45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72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6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91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10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1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02DEC1B2-2309-49F9-A7FE-A7C1A463C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456F82-DB9E-46C3-AD75-E0FCEAAD7020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9185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E2572D2-67A3-4320-9F98-4B8B4544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C72EA-5249-4643-BF20-C18778097C5B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99887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2B918F6-22F4-4FEF-B715-87A95CBCA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CFBCE3-BDB9-401A-A235-F704F39E21C0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9758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135A9B1-B51E-4704-BBE9-8074611C8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659CE0-1BD3-4B15-B6A3-43B9724CF0AD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29977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F450734-BF6B-4720-B0B8-273841063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879732-4F62-4145-A4A8-9988AE6E8E6A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70785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C1809BF7-B7D9-456A-A6E4-A7CA4B6B8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0D394-3AC1-4880-ACC4-A9CD3CED8ABB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67911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4EB1450B-2F97-4B59-AF38-77E649BC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8062B-6AA1-4105-88CD-C1268096C0CC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37625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F6EBE94-3853-48EA-852F-80872B01C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8062B-6AA1-4105-88CD-C1268096C0CC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279C5-893D-4333-8DA7-1192AF38D9C1}"/>
              </a:ext>
            </a:extLst>
          </p:cNvPr>
          <p:cNvSpPr txBox="1"/>
          <p:nvPr/>
        </p:nvSpPr>
        <p:spPr>
          <a:xfrm>
            <a:off x="1885741" y="571918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90358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색색깔깔</dc:creator>
  <cp:lastModifiedBy>색색깔깔</cp:lastModifiedBy>
  <cp:revision>3</cp:revision>
  <dcterms:created xsi:type="dcterms:W3CDTF">2023-10-04T03:16:09Z</dcterms:created>
  <dcterms:modified xsi:type="dcterms:W3CDTF">2023-10-04T03:22:59Z</dcterms:modified>
</cp:coreProperties>
</file>