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0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5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3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03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88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29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1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6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9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60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4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3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392F99F-CE2E-4A47-C916-52696FAEF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F6A388-72FC-1E7E-D965-A7412BF5A794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37996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5767A7D-ACFE-83AE-4F7A-C6AB6B2FE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FC9F8-EB76-C960-6E28-70ED225BC576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22667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E4004D-A401-54FB-9F36-D2FA223C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71F49-4FAB-3737-88D9-69AAD7857089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30178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8488BF7-096F-1179-208F-C771D2136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03011-F235-8D36-D001-EB802DC7C946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81091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AEFD75-FAE1-C217-292A-0EA5039AC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C03BD-0D38-6EEC-3FD9-50D1E394A81E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54107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C002D2-F368-DAE0-8584-706735A79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4F31F-1A78-D05D-43DF-A060DBBEA948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11119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BFA18A-4EAE-1BD9-B65E-ACAAAFBA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95378-FCC3-1F87-2B76-769708B6F917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11495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B4F481-44BA-2C7F-C650-719263CB4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AEBDC-8ED7-E846-C93D-AF5263719E4D}"/>
              </a:ext>
            </a:extLst>
          </p:cNvPr>
          <p:cNvSpPr txBox="1"/>
          <p:nvPr/>
        </p:nvSpPr>
        <p:spPr>
          <a:xfrm>
            <a:off x="3462808" y="5719763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24050-799A-C52E-50C5-075B1E07FC22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61475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LUK</dc:creator>
  <cp:lastModifiedBy>LUK</cp:lastModifiedBy>
  <cp:revision>2</cp:revision>
  <dcterms:created xsi:type="dcterms:W3CDTF">2023-07-26T08:59:06Z</dcterms:created>
  <dcterms:modified xsi:type="dcterms:W3CDTF">2023-07-26T09:01:50Z</dcterms:modified>
</cp:coreProperties>
</file>