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4" y="137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7C9371C-65E8-07FE-DB36-737A983B5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46913-3E61-3882-F1F9-126D131F035A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F571EEB-B276-4E63-AC3C-EEEBAA789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E5EA4-F985-F724-8CFD-D45829BF646D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C80F8D-E9D8-D689-0A64-043811F4C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7D8B1-848D-0F49-4C86-8049D840AA3E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1B67A2-B25A-410E-AB4C-DCC7379AE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C7083D-86AF-3997-EF1C-C5EBB550D82D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7479ED4-128C-5273-2994-F7AE32BE0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EE102-1C20-7BF5-DFB1-A9D96AF2A41E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8868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80037FD-5CD3-201A-A087-0F14B4193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DAD-A293-CA7D-8779-6A748EB5AEF2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62181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5F6A243-BB98-516A-A342-D10B1B7D3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5C224-6C72-988C-8C2E-188D00203503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65479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E3DF32-352A-C750-D7BA-A43348904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CAEB2-E833-2BBA-1CFA-90F364EA58E3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EE9F-486C-A239-6307-028F9F448242}"/>
              </a:ext>
            </a:extLst>
          </p:cNvPr>
          <p:cNvSpPr txBox="1"/>
          <p:nvPr/>
        </p:nvSpPr>
        <p:spPr>
          <a:xfrm>
            <a:off x="1079500" y="63722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10053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사용자 지정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LUK</cp:lastModifiedBy>
  <cp:revision>4</cp:revision>
  <dcterms:created xsi:type="dcterms:W3CDTF">2006-08-16T00:00:00Z</dcterms:created>
  <dcterms:modified xsi:type="dcterms:W3CDTF">2023-05-26T01:41:32Z</dcterms:modified>
</cp:coreProperties>
</file>