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6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5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9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9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9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68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0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4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B3AF-6675-4741-A543-26559ADA95CD}" type="datetimeFigureOut">
              <a:rPr lang="ko-KR" altLang="en-US" smtClean="0"/>
              <a:t>2023-11-17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C1E1-5093-4EFB-81C2-73D099EFE9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5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5403DB5-F3D9-4FFF-97A1-9D294408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20C4A4-E7AF-4EDA-88CD-C23A78E1031C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0063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7C88B1B-381F-4FF6-9396-671CB035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FAD3-058B-49CE-9D83-860253825FDE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94503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B18DF9E-A989-4F9B-99EC-BC15C85A8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FE8B4-4D5E-4592-82DC-8103E700577F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01338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F6D796C-E1C2-42EC-86B6-F8F67CB1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1860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2BC636C-AB96-4090-8489-CD29CE4D9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4950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1B2B093-1D3F-437E-9F27-94A55685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04848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C6CEAA8-060D-4640-A118-8D7D1D57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01799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1165894-BE2D-4E8D-9474-93504272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CA97-B68B-4104-9697-2F458A1FE407}"/>
              </a:ext>
            </a:extLst>
          </p:cNvPr>
          <p:cNvSpPr txBox="1"/>
          <p:nvPr/>
        </p:nvSpPr>
        <p:spPr>
          <a:xfrm>
            <a:off x="3652253" y="291431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5A617-9362-4D57-82CD-823975F0A52C}"/>
              </a:ext>
            </a:extLst>
          </p:cNvPr>
          <p:cNvSpPr txBox="1"/>
          <p:nvPr/>
        </p:nvSpPr>
        <p:spPr>
          <a:xfrm>
            <a:off x="3734270" y="576713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5623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3</cp:revision>
  <dcterms:created xsi:type="dcterms:W3CDTF">2023-11-17T06:51:53Z</dcterms:created>
  <dcterms:modified xsi:type="dcterms:W3CDTF">2023-11-17T07:08:36Z</dcterms:modified>
</cp:coreProperties>
</file>