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4" y="13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7677BEE-FB8E-F022-398E-A76C10704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6913-3E61-3882-F1F9-126D131F035A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F00CBF-1204-2E6F-A9C3-B6815F657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E5EA4-F985-F724-8CFD-D45829BF646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AAEFBC-EAB0-46C7-25B0-CA836FB9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D8B1-848D-0F49-4C86-8049D840AA3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801F5B-A7A7-193A-604D-9700CBBAB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7083D-86AF-3997-EF1C-C5EBB550D82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8D89DEC-B527-C55D-996C-508082CE3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EE102-1C20-7BF5-DFB1-A9D96AF2A41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86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1BF788-945D-7D30-D322-B44A242B1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DAD-A293-CA7D-8779-6A748EB5AEF2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2181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45B9D77-6C50-00A2-9807-20386C2B9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5C224-6C72-988C-8C2E-188D0020350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547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5F530B5-532E-73FF-390E-F6366C00A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CAEB2-E833-2BBA-1CFA-90F364EA58E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EE9F-486C-A239-6307-028F9F448242}"/>
              </a:ext>
            </a:extLst>
          </p:cNvPr>
          <p:cNvSpPr txBox="1"/>
          <p:nvPr/>
        </p:nvSpPr>
        <p:spPr>
          <a:xfrm>
            <a:off x="1079500" y="63722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005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사용자 지정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LUK</cp:lastModifiedBy>
  <cp:revision>3</cp:revision>
  <dcterms:created xsi:type="dcterms:W3CDTF">2006-08-16T00:00:00Z</dcterms:created>
  <dcterms:modified xsi:type="dcterms:W3CDTF">2023-05-26T01:35:00Z</dcterms:modified>
</cp:coreProperties>
</file>