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660"/>
  </p:normalViewPr>
  <p:slideViewPr>
    <p:cSldViewPr snapToGrid="0">
      <p:cViewPr varScale="1">
        <p:scale>
          <a:sx n="96" d="100"/>
          <a:sy n="96" d="100"/>
        </p:scale>
        <p:origin x="56" y="14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7D3-3E9F-410B-A687-F28AAB1C72D9}" type="datetimeFigureOut">
              <a:rPr lang="ko-KR" altLang="en-US" smtClean="0"/>
              <a:t>2023-12-27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D20-D062-46A4-9704-BDF26B236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583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7D3-3E9F-410B-A687-F28AAB1C72D9}" type="datetimeFigureOut">
              <a:rPr lang="ko-KR" altLang="en-US" smtClean="0"/>
              <a:t>2023-12-27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D20-D062-46A4-9704-BDF26B236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837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7D3-3E9F-410B-A687-F28AAB1C72D9}" type="datetimeFigureOut">
              <a:rPr lang="ko-KR" altLang="en-US" smtClean="0"/>
              <a:t>2023-12-27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D20-D062-46A4-9704-BDF26B236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1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7D3-3E9F-410B-A687-F28AAB1C72D9}" type="datetimeFigureOut">
              <a:rPr lang="ko-KR" altLang="en-US" smtClean="0"/>
              <a:t>2023-12-27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D20-D062-46A4-9704-BDF26B236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32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7D3-3E9F-410B-A687-F28AAB1C72D9}" type="datetimeFigureOut">
              <a:rPr lang="ko-KR" altLang="en-US" smtClean="0"/>
              <a:t>2023-12-27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D20-D062-46A4-9704-BDF26B236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391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7D3-3E9F-410B-A687-F28AAB1C72D9}" type="datetimeFigureOut">
              <a:rPr lang="ko-KR" altLang="en-US" smtClean="0"/>
              <a:t>2023-12-27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D20-D062-46A4-9704-BDF26B236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90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7D3-3E9F-410B-A687-F28AAB1C72D9}" type="datetimeFigureOut">
              <a:rPr lang="ko-KR" altLang="en-US" smtClean="0"/>
              <a:t>2023-12-27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D20-D062-46A4-9704-BDF26B236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83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7D3-3E9F-410B-A687-F28AAB1C72D9}" type="datetimeFigureOut">
              <a:rPr lang="ko-KR" altLang="en-US" smtClean="0"/>
              <a:t>2023-12-27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D20-D062-46A4-9704-BDF26B236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16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7D3-3E9F-410B-A687-F28AAB1C72D9}" type="datetimeFigureOut">
              <a:rPr lang="ko-KR" altLang="en-US" smtClean="0"/>
              <a:t>2023-12-27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D20-D062-46A4-9704-BDF26B236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33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7D3-3E9F-410B-A687-F28AAB1C72D9}" type="datetimeFigureOut">
              <a:rPr lang="ko-KR" altLang="en-US" smtClean="0"/>
              <a:t>2023-12-27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D20-D062-46A4-9704-BDF26B236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87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E77D3-3E9F-410B-A687-F28AAB1C72D9}" type="datetimeFigureOut">
              <a:rPr lang="ko-KR" altLang="en-US" smtClean="0"/>
              <a:t>2023-12-27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FCD20-D062-46A4-9704-BDF26B236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85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E77D3-3E9F-410B-A687-F28AAB1C72D9}" type="datetimeFigureOut">
              <a:rPr lang="ko-KR" altLang="en-US" smtClean="0"/>
              <a:t>2023-12-27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FCD20-D062-46A4-9704-BDF26B236F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88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F40858F-B3D2-4E12-BF7C-2C4DCBD0D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360CB7-55FC-4B8D-904A-8042C0DADE51}"/>
              </a:ext>
            </a:extLst>
          </p:cNvPr>
          <p:cNvSpPr txBox="1"/>
          <p:nvPr/>
        </p:nvSpPr>
        <p:spPr>
          <a:xfrm>
            <a:off x="3810000" y="27829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47365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BD9E534-51BC-4355-ABC2-40BD0A34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788845-E46D-48BC-BDA4-6F443559ACF1}"/>
              </a:ext>
            </a:extLst>
          </p:cNvPr>
          <p:cNvSpPr txBox="1"/>
          <p:nvPr/>
        </p:nvSpPr>
        <p:spPr>
          <a:xfrm>
            <a:off x="3810000" y="27829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19721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70128F8-1752-4996-B8DB-0B418E646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39A1E-2277-4180-A393-EA661743C000}"/>
              </a:ext>
            </a:extLst>
          </p:cNvPr>
          <p:cNvSpPr txBox="1"/>
          <p:nvPr/>
        </p:nvSpPr>
        <p:spPr>
          <a:xfrm>
            <a:off x="3810000" y="27829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42302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875E97F-0E27-4E79-805D-36E12F89A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C7ADBF-F70F-48F8-810A-30B9125C9745}"/>
              </a:ext>
            </a:extLst>
          </p:cNvPr>
          <p:cNvSpPr txBox="1"/>
          <p:nvPr/>
        </p:nvSpPr>
        <p:spPr>
          <a:xfrm>
            <a:off x="3810000" y="27829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12851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48AED6D-A2D3-4103-A74E-B18155F2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CA96F8-6528-44D0-954B-F95E3DB46C85}"/>
              </a:ext>
            </a:extLst>
          </p:cNvPr>
          <p:cNvSpPr txBox="1"/>
          <p:nvPr/>
        </p:nvSpPr>
        <p:spPr>
          <a:xfrm>
            <a:off x="3810000" y="27829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70661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3809106-FF05-45AB-8497-22BA2D5BF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ECFA89-30A8-4A5D-85E1-FF960EDA142E}"/>
              </a:ext>
            </a:extLst>
          </p:cNvPr>
          <p:cNvSpPr txBox="1"/>
          <p:nvPr/>
        </p:nvSpPr>
        <p:spPr>
          <a:xfrm>
            <a:off x="3810000" y="27829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98555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8AE78FC-7558-485B-820B-263C38225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7A948C-34DF-474D-AF3E-5DEA3794B216}"/>
              </a:ext>
            </a:extLst>
          </p:cNvPr>
          <p:cNvSpPr txBox="1"/>
          <p:nvPr/>
        </p:nvSpPr>
        <p:spPr>
          <a:xfrm>
            <a:off x="3810000" y="27829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864120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70D7C75-126B-4D00-92BD-177B6D97A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4281B5-749E-4500-ADB4-DD35A25B50DA}"/>
              </a:ext>
            </a:extLst>
          </p:cNvPr>
          <p:cNvSpPr txBox="1"/>
          <p:nvPr/>
        </p:nvSpPr>
        <p:spPr>
          <a:xfrm>
            <a:off x="3810000" y="27829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E86CD-1A82-46E9-A05F-5E26A3B4FE49}"/>
              </a:ext>
            </a:extLst>
          </p:cNvPr>
          <p:cNvSpPr txBox="1"/>
          <p:nvPr/>
        </p:nvSpPr>
        <p:spPr>
          <a:xfrm>
            <a:off x="2206487" y="5678557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58290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색색깔깔</dc:creator>
  <cp:lastModifiedBy>색색깔깔</cp:lastModifiedBy>
  <cp:revision>1</cp:revision>
  <dcterms:created xsi:type="dcterms:W3CDTF">2023-12-27T05:30:16Z</dcterms:created>
  <dcterms:modified xsi:type="dcterms:W3CDTF">2023-12-27T05:33:38Z</dcterms:modified>
</cp:coreProperties>
</file>