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04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45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3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03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88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29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12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86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98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60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4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4A76-C965-4A4B-9613-1415B0F600B4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DB4F-5BE4-4057-B8D8-E484FA6021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3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9861A8C-26F4-733E-0FCC-E8ADC57EB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74E841-D922-2BB1-F03D-5B3EE9CF8B33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37996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957D0D7-6720-F29B-47A4-CC35392A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FC9F8-EB76-C960-6E28-70ED225BC576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22667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6C4C7F34-17B6-FED8-7A0A-A27762AE7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71F49-4FAB-3737-88D9-69AAD7857089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30178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EEFCAC6-DEF8-DFDE-015F-60CEF7A2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63A60-4887-D483-FB9C-B786A10B0D16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81091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3226C9-941D-C02E-BAEA-68A4C0A44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C03BD-0D38-6EEC-3FD9-50D1E394A81E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54107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876074B-93B0-FB1F-1C06-C4F91A1B0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4F31F-1A78-D05D-43DF-A060DBBEA948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11119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1B9A9A9-E1A8-A6F1-0492-49248FF4C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95378-FCC3-1F87-2B76-769708B6F917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11495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BBDFB85-9A77-E55F-C65D-514BA3938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D2352-2819-0DB1-A39F-DC7F65AD5190}"/>
              </a:ext>
            </a:extLst>
          </p:cNvPr>
          <p:cNvSpPr txBox="1"/>
          <p:nvPr/>
        </p:nvSpPr>
        <p:spPr>
          <a:xfrm>
            <a:off x="3734270" y="263842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64F7D-17E8-E45B-60A0-84AA58A1E6C0}"/>
              </a:ext>
            </a:extLst>
          </p:cNvPr>
          <p:cNvSpPr txBox="1"/>
          <p:nvPr/>
        </p:nvSpPr>
        <p:spPr>
          <a:xfrm>
            <a:off x="3495675" y="5681663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7521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LUK</dc:creator>
  <cp:lastModifiedBy>LUK</cp:lastModifiedBy>
  <cp:revision>4</cp:revision>
  <dcterms:created xsi:type="dcterms:W3CDTF">2023-07-26T08:59:06Z</dcterms:created>
  <dcterms:modified xsi:type="dcterms:W3CDTF">2023-07-26T09:06:33Z</dcterms:modified>
</cp:coreProperties>
</file>