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772400" cy="10909300"/>
  <p:notesSz cx="7772400" cy="109093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66" d="100"/>
          <a:sy n="66" d="100"/>
        </p:scale>
        <p:origin x="318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3381883"/>
            <a:ext cx="6611937" cy="22909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6109208"/>
            <a:ext cx="5445125" cy="2727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60464" y="470535"/>
            <a:ext cx="7044690" cy="10072370"/>
          </a:xfrm>
          <a:custGeom>
            <a:avLst/>
            <a:gdLst/>
            <a:ahLst/>
            <a:cxnLst/>
            <a:rect l="l" t="t" r="r" b="b"/>
            <a:pathLst>
              <a:path w="7044690" h="10072370">
                <a:moveTo>
                  <a:pt x="7044410" y="10072090"/>
                </a:moveTo>
                <a:lnTo>
                  <a:pt x="0" y="10072090"/>
                </a:lnTo>
                <a:lnTo>
                  <a:pt x="0" y="0"/>
                </a:lnTo>
                <a:lnTo>
                  <a:pt x="7044410" y="0"/>
                </a:lnTo>
                <a:lnTo>
                  <a:pt x="7044410" y="10072090"/>
                </a:lnTo>
                <a:close/>
              </a:path>
            </a:pathLst>
          </a:custGeom>
          <a:ln w="12700">
            <a:solidFill>
              <a:srgbClr val="F0D0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1076" y="681830"/>
            <a:ext cx="2985570" cy="1003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937" y="2509139"/>
            <a:ext cx="7000875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4775" y="10145649"/>
            <a:ext cx="2489200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89AC436B-7EDA-C320-9F58-47F1260539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7772399" cy="10909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1E1B2F74-5981-C774-10BB-D8CADC10CB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7772400" cy="10909301"/>
          </a:xfrm>
          <a:prstGeom prst="rect">
            <a:avLst/>
          </a:prstGeom>
        </p:spPr>
      </p:pic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DD426EA3-3AE1-FB9B-4278-645BFB506198}"/>
              </a:ext>
            </a:extLst>
          </p:cNvPr>
          <p:cNvSpPr/>
          <p:nvPr/>
        </p:nvSpPr>
        <p:spPr>
          <a:xfrm>
            <a:off x="762000" y="7816850"/>
            <a:ext cx="2895600" cy="2057400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사진</a:t>
            </a: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C42B8D89-BEB8-141A-DBBF-F92856559A0E}"/>
              </a:ext>
            </a:extLst>
          </p:cNvPr>
          <p:cNvSpPr/>
          <p:nvPr/>
        </p:nvSpPr>
        <p:spPr>
          <a:xfrm>
            <a:off x="3886200" y="7816850"/>
            <a:ext cx="2895600" cy="2057400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글</a:t>
            </a:r>
          </a:p>
        </p:txBody>
      </p:sp>
    </p:spTree>
    <p:extLst>
      <p:ext uri="{BB962C8B-B14F-4D97-AF65-F5344CB8AC3E}">
        <p14:creationId xmlns:p14="http://schemas.microsoft.com/office/powerpoint/2010/main" val="2529793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2</Words>
  <Application>Microsoft Office PowerPoint</Application>
  <PresentationFormat>사용자 지정</PresentationFormat>
  <Paragraphs>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Apple SD Gothic Neo</vt:lpstr>
      <vt:lpstr>Calibri</vt:lpstr>
      <vt:lpstr>Office Theme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우아레터_3세 3호ppt</dc:title>
  <cp:lastModifiedBy>WIN11</cp:lastModifiedBy>
  <cp:revision>6</cp:revision>
  <dcterms:created xsi:type="dcterms:W3CDTF">2024-03-28T07:51:45Z</dcterms:created>
  <dcterms:modified xsi:type="dcterms:W3CDTF">2024-08-20T09:18:10Z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2024-03-28T00:00:00Z</vt:filetime>
  </property>
  <property fmtid="{D5CDD505-2E9C-101B-9397-08002B2CF9AE}" pid="3" name="Creator">
    <vt:lpwstr>Adobe Illustrator 27.0 (Macintosh)</vt:lpwstr>
  </property>
  <property fmtid="{D5CDD505-2E9C-101B-9397-08002B2CF9AE}" pid="4" name="LastSaved">
    <vt:filetime>2024-03-28T00:00:00Z</vt:filetime>
  </property>
  <property fmtid="{D5CDD505-2E9C-101B-9397-08002B2CF9AE}" pid="5" name="Producer">
    <vt:lpwstr>Adobe PDF library 16.07</vt:lpwstr>
  </property>
</Properties>
</file>