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493-FAAC-476B-B050-9DF83F8C005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05F-6F98-4157-8252-DCD002C676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08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493-FAAC-476B-B050-9DF83F8C005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05F-6F98-4157-8252-DCD002C676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57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493-FAAC-476B-B050-9DF83F8C005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05F-6F98-4157-8252-DCD002C676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44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493-FAAC-476B-B050-9DF83F8C005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05F-6F98-4157-8252-DCD002C676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65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493-FAAC-476B-B050-9DF83F8C005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05F-6F98-4157-8252-DCD002C676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38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493-FAAC-476B-B050-9DF83F8C005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05F-6F98-4157-8252-DCD002C676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493-FAAC-476B-B050-9DF83F8C005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05F-6F98-4157-8252-DCD002C676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77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493-FAAC-476B-B050-9DF83F8C005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05F-6F98-4157-8252-DCD002C676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42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493-FAAC-476B-B050-9DF83F8C005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05F-6F98-4157-8252-DCD002C676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25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493-FAAC-476B-B050-9DF83F8C005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05F-6F98-4157-8252-DCD002C676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55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493-FAAC-476B-B050-9DF83F8C005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05F-6F98-4157-8252-DCD002C676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91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D493-FAAC-476B-B050-9DF83F8C005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205F-6F98-4157-8252-DCD002C676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8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056B306-2095-4B55-B583-F173CCE9B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ED4FE-69B7-C3BE-DC07-B1F10C1D0764}"/>
              </a:ext>
            </a:extLst>
          </p:cNvPr>
          <p:cNvSpPr txBox="1"/>
          <p:nvPr/>
        </p:nvSpPr>
        <p:spPr>
          <a:xfrm>
            <a:off x="126886" y="270690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책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월간계획안</a:t>
            </a:r>
            <a:endParaRPr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D73C74D-6588-1E03-0514-74983359E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45419"/>
              </p:ext>
            </p:extLst>
          </p:nvPr>
        </p:nvGraphicFramePr>
        <p:xfrm>
          <a:off x="357791" y="3335099"/>
          <a:ext cx="6142414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0760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527951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24635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3999068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0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안녕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동그라미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그림책을 감상하고 컬러판으로 책에서 보았던 동그라미를 탐색하고 예술적 요소에 관심을 갖는다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동그라미처럼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해봐요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오늘 만난 동그라미에 자신의 생각과 느낌을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아이디어 북에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주렁주렁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동그라미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투명 상자를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접고 스티커를 붙여 흔들어보며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움직이는 동그라미를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요리조리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동그라미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밤하늘에 뜬 동그라미를 상상하며 그림을 그려본 후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활동송을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들으며 신체놀이를 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흔들흔들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동그라미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아스테이지에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다양한 재료로 꾸며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흔들리는 동그라미를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크로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작은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동그라미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큰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아스테이지에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마커로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크고 작은 동그라미를 그려 협동 작품을 만들어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나의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동그라미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지난주 작품 위에 다양한 크기의 동그라미 색종이를 붙여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협동 작품을 완성해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예술가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전시회를 열어 나의 경험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느낌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생각을 친구들과 공유해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pic>
        <p:nvPicPr>
          <p:cNvPr id="10" name="그림 9">
            <a:extLst>
              <a:ext uri="{FF2B5EF4-FFF2-40B4-BE49-F238E27FC236}">
                <a16:creationId xmlns:a16="http://schemas.microsoft.com/office/drawing/2014/main" id="{AFA07CDF-3D40-1B6D-AF5E-EED290FF0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55"/>
          <a:stretch/>
        </p:blipFill>
        <p:spPr>
          <a:xfrm>
            <a:off x="2903345" y="1317731"/>
            <a:ext cx="1051306" cy="1180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748DE37-6D60-59CA-2233-22379BEED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35" y="9131186"/>
            <a:ext cx="1203903" cy="64929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C465624-E1BC-6EED-0DC8-2FBDB38F1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765" y="458578"/>
            <a:ext cx="1389108" cy="7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4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6F468AA-4D06-9CC4-2A1C-3F11A2DF2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ABB4270-341A-AF48-CD5E-E54CF3C8A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17346"/>
              </p:ext>
            </p:extLst>
          </p:nvPr>
        </p:nvGraphicFramePr>
        <p:xfrm>
          <a:off x="357793" y="3495426"/>
          <a:ext cx="6142414" cy="55210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0760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527951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24635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3999068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39801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5409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0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선을 표현해요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책　감상을 통해 다양한 선을 감상하고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그림책에 선을 그려본다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3415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점 더하기 점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색종이를 여러 길이로 잘라 직선을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59726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선을 모아보자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활동송을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통해 직선과 곡선을 몸으로 표현하고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직선 곡선 게임을 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065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꼬불꼬불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구불구불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아이디어 북에 곡선을 그린 후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화지에 내가 만났던 다양한 직선과 곡선을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14027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6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알록달록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선 나라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다양한 입체 재료를 통해 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곡선과 직선을 자유롭게 연결하여 작품을 만들어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3415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선으로 표현해봐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띠 골판지를 탐색 하고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선을 자유롭게 겹쳐 체크무늬를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750048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우리의 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종이 블록 전개도에 직선과 곡선을 붙이고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친구의 작품과 연결해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28592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　예술가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7FD743-72AF-77E6-09B9-B1002BF7D02A}"/>
              </a:ext>
            </a:extLst>
          </p:cNvPr>
          <p:cNvSpPr txBox="1"/>
          <p:nvPr/>
        </p:nvSpPr>
        <p:spPr>
          <a:xfrm>
            <a:off x="0" y="291693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선 구성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77E2496-3BFB-BBA8-0AC7-F5AE8938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052" y="1226575"/>
            <a:ext cx="1246945" cy="157352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63A2742-1417-54B6-F0CC-B277B2987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468" y="80717"/>
            <a:ext cx="2500111" cy="106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3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CADD562-1B48-1BD2-CB96-59ED241B7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ABB4270-341A-AF48-CD5E-E54CF3C8A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081200"/>
              </p:ext>
            </p:extLst>
          </p:nvPr>
        </p:nvGraphicFramePr>
        <p:xfrm>
          <a:off x="357793" y="3608249"/>
          <a:ext cx="6142414" cy="55210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0760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527951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24635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3999068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39801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5409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반가워 빛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빛에 관심을 갖고 빛 막대를 통해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색에 따라 달라지는 주변 환경을 감상한다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3415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요술쟁이 빛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빛을 비추면 나타나는 그림을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59726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춤추는 빛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야광 팔찌로 빛의 모습을 관찰하고 구성해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065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꽃 피우는 빛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OHP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필름 위에 꽃잎 스티커를 붙이고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그림에 손전등을 비추어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14027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떠오르는 빛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풍등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영상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’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을 감상 후 현수막에 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풍등을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꾸며 전시한다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3415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색새깔깔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빛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셀로판지로 빛의 색을 표현하고 겹치면서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다양한 색을 경험한다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750048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찬란한 빛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스테인글라스를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통해 보이는 빛을 감상 후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 코팅지와 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LED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초를 통해 빛기둥을 만들어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28592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061E135A-3568-4F35-866D-468E2BCCA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413" y="1466283"/>
            <a:ext cx="966367" cy="1299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2873C3-6DAE-E0A1-D512-4F0A332EB1D7}"/>
              </a:ext>
            </a:extLst>
          </p:cNvPr>
          <p:cNvSpPr txBox="1"/>
          <p:nvPr/>
        </p:nvSpPr>
        <p:spPr>
          <a:xfrm>
            <a:off x="801112" y="2956138"/>
            <a:ext cx="52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빛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57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8118789-C7BA-8AD9-483F-9ABCB2CBF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D401887-2415-7AA7-E708-1EB14720A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33503"/>
              </p:ext>
            </p:extLst>
          </p:nvPr>
        </p:nvGraphicFramePr>
        <p:xfrm>
          <a:off x="249840" y="2984518"/>
          <a:ext cx="6358319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6608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487004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66560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148147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9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모양 친구들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그림책의 다양한 모양을 아이디어 북에 그리기 도구로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무엇이 똑같을까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?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 속 다양한 모양을 사물에 대입해 보고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작품 판 위에 다양한 방법으로 전시한다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숨은 모양 찾기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모양 조각을 보고 그림책에서 같은 조각을 찾아보고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모양 조각으로 형태를 만들어본다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모양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그림을 그려요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모양 조각을 탐색 후 서로 다른 조각이 만나면 어떤 모양이 되는지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이야기 해보고 색지에 형태를 만들어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움직이는 모양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현수막 안에 그려진 모양을 고무밴드로 만드는 게임을 한다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나만의 모양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기하학적인 모양을 보고 다양한 도구로 조각을 꾸며본다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모양 나라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아이디어 북에 그리고 싶은 모양을 그린 후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현수막 위에 내가 꾸민 모양을 붙여본다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2A5CE8B-BFB0-D632-4A8D-E5E0D38E737D}"/>
              </a:ext>
            </a:extLst>
          </p:cNvPr>
          <p:cNvSpPr txBox="1"/>
          <p:nvPr/>
        </p:nvSpPr>
        <p:spPr>
          <a:xfrm>
            <a:off x="-1" y="238052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형태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3626731-167E-ECA1-3AD3-5CC50F9E8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48" y="1479180"/>
            <a:ext cx="653672" cy="8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6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DA4D879-5E17-17E8-C64D-3717A53B6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2EE439D-C432-15BD-D8F5-CD99F4EEF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7858"/>
              </p:ext>
            </p:extLst>
          </p:nvPr>
        </p:nvGraphicFramePr>
        <p:xfrm>
          <a:off x="249840" y="2966648"/>
          <a:ext cx="6358319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6608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487004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66560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148147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11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나의 손바닥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그림책을 감상하고 아이디어 북 위에 나만의 손바닥을 찍어본다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색깔친구 모여라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색깔 스티커를 겹쳐 색의 혼합을 경험한다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색을 섞어봐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여러 가지 색의 물감을 섞어가며 변화되는 혼합색을 감상한다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나를 찾아줘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손유희를 들으며 가사에 나오는 색을 주변 환경에서 찾아본다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12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빙글뱅글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색깔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물감과 물엿이 만나 생기는 색의 혼합을 관찰한다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나만의 팔레트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네 가지 색의 클레이를 다양하게 섞어 꽃잎 팔레트를 완성한다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춤추는 색깔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색깔 현수막에 물감으로 자유롭게 채색하고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7DEC94F-974F-4AF6-E922-200051DACBE4}"/>
              </a:ext>
            </a:extLst>
          </p:cNvPr>
          <p:cNvSpPr txBox="1"/>
          <p:nvPr/>
        </p:nvSpPr>
        <p:spPr>
          <a:xfrm>
            <a:off x="0" y="2504983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색색 깔깔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9A26F1-AD7D-2FEB-F40F-FB37CDBFD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614" y="1269510"/>
            <a:ext cx="1159421" cy="11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6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ED03B66-F7B6-3A4F-A974-1EE106401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78"/>
            <a:ext cx="6858000" cy="9801422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2EE439D-C432-15BD-D8F5-CD99F4EEF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33767"/>
              </p:ext>
            </p:extLst>
          </p:nvPr>
        </p:nvGraphicFramePr>
        <p:xfrm>
          <a:off x="249840" y="3513349"/>
          <a:ext cx="6358319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6608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487004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66560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148147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 놀이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손가락에 표정을 그리고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그림책 구멍에 손가락을 넣어 감상해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 인형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나무 막대 양 끝에 다양한 표정을 그려보고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 속 장면에 어울리는 막대로 책 놀이를 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멋쟁이 손가락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 인형의 옷을 디자인하여 손가락 놀이를 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맛있게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냠냠냠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아침 시간을 회상하며 클레이로 맛있는 음식을 만들어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200" b="1">
                          <a:latin typeface="+mj-ea"/>
                          <a:ea typeface="+mj-ea"/>
                        </a:rPr>
                        <a:t>월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우리 반 가는 길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주사위를 던져 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우리 반 가는 길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’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게임을 하며 규칙을 이해해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내 손가락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막대풍선에 액세서리 스티커를 붙여 손가락 모양의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나의 모습을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 친구들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습자지를 탐색하고 오려 지난주에 만든 막대 인형에 꾸며준다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나도 예술가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A9AE0824-1F9A-0913-7BD8-1576B83F0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953" y="1353940"/>
            <a:ext cx="1021109" cy="138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69DDD8-CBD1-7DAA-2CE4-81D8D7596169}"/>
              </a:ext>
            </a:extLst>
          </p:cNvPr>
          <p:cNvSpPr txBox="1"/>
          <p:nvPr/>
        </p:nvSpPr>
        <p:spPr>
          <a:xfrm>
            <a:off x="923002" y="2899266"/>
            <a:ext cx="553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 err="1"/>
              <a:t>굿모닝</a:t>
            </a:r>
            <a:r>
              <a:rPr lang="ko-KR" altLang="en-US" sz="2400" b="1" dirty="0"/>
              <a:t>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436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</TotalTime>
  <Words>771</Words>
  <Application>Microsoft Office PowerPoint</Application>
  <PresentationFormat>A4 용지(210x297mm)</PresentationFormat>
  <Paragraphs>217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WIN10</dc:creator>
  <cp:lastModifiedBy>WIN10</cp:lastModifiedBy>
  <cp:revision>12</cp:revision>
  <dcterms:created xsi:type="dcterms:W3CDTF">2025-01-23T02:18:12Z</dcterms:created>
  <dcterms:modified xsi:type="dcterms:W3CDTF">2025-02-18T05:38:50Z</dcterms:modified>
</cp:coreProperties>
</file>